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3" r:id="rId4"/>
    <p:sldId id="262" r:id="rId5"/>
    <p:sldId id="264" r:id="rId6"/>
    <p:sldId id="258" r:id="rId7"/>
    <p:sldId id="259" r:id="rId8"/>
    <p:sldId id="260" r:id="rId9"/>
    <p:sldId id="26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30436-CCDA-4941-A690-AB7F4C0E9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50382C9-2467-4D36-812B-04671A248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ADFF0-AD88-4C52-B355-A1CF46E4A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CBC715-0AC4-4DDE-A0E6-28B9C3453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B1DFAD-9804-40B4-8C12-79C91B65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73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29A396-77B3-431C-BA64-A48C058B8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BC43B8-FD77-4360-9E0D-7592B77DD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510F67-3CCC-43A6-835C-94754AB42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805A7-FFB7-4E48-AD82-50311D8DB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1004E4-588C-442E-B87A-4EBE3239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504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32D699-0E83-48BD-8D74-2D5CD73D4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3BD130-5D37-418D-A1EA-D0D17DE5A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793170-5340-45AC-9612-68194965F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FA90DE-790B-4DBF-845E-4AE97468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32AD52-88F0-4318-ACB2-21182C23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358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51B4D-DDBD-4D95-A30B-A1ADE0504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782AA3-C2E5-4D62-93D1-3247F133B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3F6C2F-EA5A-4CED-950C-51C22442C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E0B4F-2D54-4953-995C-02F7D1693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6BC4C0-7999-4562-9DBE-66F52215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215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FA14B-2EBF-474A-B0AF-AD5E06DA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964653-2D11-4517-A592-4DEE3A100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EA35B6-82BF-4F84-9B0F-B26EC262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0120B8-C9EF-4A3E-B508-2872E16B8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F193E-5DD0-42E8-86DD-D84A1D66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389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1EA0B4-1EF7-481F-9A53-FCD7F09D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F0D024-30DD-4161-959C-B3FAEE9971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5C2936-1709-4966-8401-E7E4C2992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883372-B58C-4622-B4BE-26E688F0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501599-7935-46D5-A3A3-8C0CB183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3C7911-2506-4506-9956-05EB7FAA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5D44E-454A-435A-A5E3-B5E15A2E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0559C-5621-4F57-A7DD-769E2242A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11E333-29ED-488D-9EF9-AEE813DEC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B388DF-3E04-4FDB-B855-4E33660F26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20E7235-CC28-4CA6-8FD5-966132E67B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753EF4-3BFC-467E-8E99-5C384D6AE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92AE781-4480-46B2-9401-7229D888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805DFE-1AD3-4E3E-893B-C706D60A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242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18F85A-9EA5-45FB-BF80-BAE579042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97EC50-6811-4A5B-9BBF-82D466857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02640A-E019-41EB-836B-8D7B1DDB0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E14C3C-7FF7-47C6-BFCD-5FA5D149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874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162FF3-CE39-4A7A-80B6-931F50DC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A00D9F-6E1C-427B-8081-DF94F3D6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DDF52A-632C-41CF-888F-117D5BA61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736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3169A-06A7-41C5-8688-9A03BE48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D08887-76FA-4CDE-8C57-BCFA18F45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833AEE-CE6A-43EE-8635-8C1A711E6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801850-6FA0-43DF-8DC2-DDB1F7477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A1B2D7-29CD-4EDE-8DBD-790013E5A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F79BF3-48A4-4898-A0E6-316E3C6E0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169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8F60A-6B53-47E8-B9A0-B48CABF38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205E37-40A3-4ACB-9B90-07704B131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7D853E-4B3E-440F-997D-E38149BAB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561ADB-9722-4565-AB56-E515E56C4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BF67DE-EC20-4BE6-9B28-4A7BA5214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5DD0C8-659B-46C5-B7E3-5CEFF76D3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778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1D760D-1526-4134-A60D-792BC36FE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7888D8-FBF7-4173-85F9-8C9C6566E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E4C132-2F5B-4FE5-89C4-1A8A9596EB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55AB-7A63-437A-981E-1D993F7A432E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1BDC49-02C4-463A-8D78-A62D811C9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6AE52-C84E-4F34-BCF6-B7AA780B3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99802-5F39-4142-AEF3-2A3B94EEF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27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사람, 쥐고있는, 손이(가) 표시된 사진&#10;&#10;자동 생성된 설명">
            <a:extLst>
              <a:ext uri="{FF2B5EF4-FFF2-40B4-BE49-F238E27FC236}">
                <a16:creationId xmlns:a16="http://schemas.microsoft.com/office/drawing/2014/main" id="{8DA341B7-7699-4DC3-8E30-01C6C9424E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6" t="19294" r="39169" b="22489"/>
          <a:stretch/>
        </p:blipFill>
        <p:spPr>
          <a:xfrm>
            <a:off x="691403" y="1295400"/>
            <a:ext cx="2400300" cy="42672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2F67C4D7-428B-4924-A1EF-B650BC97102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438400" y="3429000"/>
            <a:ext cx="3173506" cy="6051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CB98FF9-4163-41A1-BCDB-8397B75CF8FA}"/>
              </a:ext>
            </a:extLst>
          </p:cNvPr>
          <p:cNvSpPr txBox="1"/>
          <p:nvPr/>
        </p:nvSpPr>
        <p:spPr>
          <a:xfrm>
            <a:off x="5611906" y="3244334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53A25C8-1759-4AA1-96CB-166B2ECC735A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891553" y="4889358"/>
            <a:ext cx="3720353" cy="1846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BB46CD-6652-493F-B486-6B616C655735}"/>
              </a:ext>
            </a:extLst>
          </p:cNvPr>
          <p:cNvSpPr txBox="1"/>
          <p:nvPr/>
        </p:nvSpPr>
        <p:spPr>
          <a:xfrm>
            <a:off x="5611906" y="4889358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회원가입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E1DF09-7FE3-4707-B2F0-2E2A00209FF0}"/>
              </a:ext>
            </a:extLst>
          </p:cNvPr>
          <p:cNvSpPr txBox="1"/>
          <p:nvPr/>
        </p:nvSpPr>
        <p:spPr>
          <a:xfrm>
            <a:off x="6631138" y="3244334"/>
            <a:ext cx="38491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</a:t>
            </a:r>
          </a:p>
          <a:p>
            <a:r>
              <a:rPr lang="en-US" altLang="ko-KR" dirty="0"/>
              <a:t>Id </a:t>
            </a:r>
            <a:r>
              <a:rPr lang="ko-KR" altLang="en-US" dirty="0"/>
              <a:t>및 </a:t>
            </a:r>
            <a:r>
              <a:rPr lang="en-US" altLang="ko-KR" dirty="0"/>
              <a:t>password </a:t>
            </a:r>
            <a:r>
              <a:rPr lang="ko-KR" altLang="en-US" dirty="0"/>
              <a:t>일치 여부 확인</a:t>
            </a:r>
          </a:p>
          <a:p>
            <a:r>
              <a:rPr lang="en-US" altLang="ko-KR" dirty="0"/>
              <a:t>Id : </a:t>
            </a:r>
            <a:r>
              <a:rPr lang="ko-KR" altLang="en-US" dirty="0"/>
              <a:t>영문 및 숫자로 구성</a:t>
            </a:r>
          </a:p>
          <a:p>
            <a:r>
              <a:rPr lang="en-US" altLang="ko-KR" dirty="0"/>
              <a:t>Pw : </a:t>
            </a:r>
            <a:r>
              <a:rPr lang="ko-KR" altLang="en-US" dirty="0"/>
              <a:t>최소 </a:t>
            </a:r>
            <a:r>
              <a:rPr lang="en-US" altLang="ko-KR" dirty="0"/>
              <a:t>8</a:t>
            </a:r>
            <a:r>
              <a:rPr lang="ko-KR" altLang="en-US" dirty="0"/>
              <a:t>자 이상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16</a:t>
            </a:r>
            <a:r>
              <a:rPr lang="ko-KR" altLang="en-US" dirty="0"/>
              <a:t>자 이하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A5A71C-0ADA-410C-9DF5-B15D41564487}"/>
              </a:ext>
            </a:extLst>
          </p:cNvPr>
          <p:cNvSpPr txBox="1"/>
          <p:nvPr/>
        </p:nvSpPr>
        <p:spPr>
          <a:xfrm>
            <a:off x="6812056" y="4913601"/>
            <a:ext cx="32239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</a:t>
            </a:r>
          </a:p>
          <a:p>
            <a:r>
              <a:rPr lang="ko-KR" altLang="en-US" dirty="0"/>
              <a:t>회원가입 페이지 추가 필요</a:t>
            </a:r>
          </a:p>
          <a:p>
            <a:r>
              <a:rPr lang="ko-KR" altLang="en-US" dirty="0"/>
              <a:t>회원가입시 필수 기입정보는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Id/password </a:t>
            </a:r>
            <a:r>
              <a:rPr lang="ko-KR" altLang="en-US" dirty="0"/>
              <a:t>찾기 기능은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59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78EFFEB-E8B3-4E06-9314-05D69D1B3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6" y="1336403"/>
            <a:ext cx="2524208" cy="4200002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C3D3B2F-72E2-49E4-B68A-8D19A794054F}"/>
              </a:ext>
            </a:extLst>
          </p:cNvPr>
          <p:cNvCxnSpPr>
            <a:cxnSpLocks/>
          </p:cNvCxnSpPr>
          <p:nvPr/>
        </p:nvCxnSpPr>
        <p:spPr>
          <a:xfrm flipV="1">
            <a:off x="2788024" y="3538649"/>
            <a:ext cx="2814918" cy="556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4A86C6-99F1-4E80-8341-F12241F2FA0F}"/>
              </a:ext>
            </a:extLst>
          </p:cNvPr>
          <p:cNvSpPr txBox="1"/>
          <p:nvPr/>
        </p:nvSpPr>
        <p:spPr>
          <a:xfrm>
            <a:off x="5602942" y="3311147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서비스에 대한 소개</a:t>
            </a:r>
            <a:r>
              <a:rPr lang="en-US" altLang="ko-KR" dirty="0"/>
              <a:t>, </a:t>
            </a:r>
            <a:r>
              <a:rPr lang="ko-KR" altLang="en-US" dirty="0"/>
              <a:t>서비스 이용방법</a:t>
            </a:r>
            <a:endParaRPr lang="en-US" altLang="ko-KR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82461BA-8A48-4F32-991F-43F5A185B75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788024" y="5176537"/>
            <a:ext cx="2734235" cy="529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85D2EF-FA58-4707-8A0F-F7DD6B5EF553}"/>
              </a:ext>
            </a:extLst>
          </p:cNvPr>
          <p:cNvSpPr txBox="1"/>
          <p:nvPr/>
        </p:nvSpPr>
        <p:spPr>
          <a:xfrm>
            <a:off x="5522259" y="5383279"/>
            <a:ext cx="517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투자 성향 진단</a:t>
            </a:r>
            <a:r>
              <a:rPr lang="en-US" altLang="ko-KR" dirty="0"/>
              <a:t>, </a:t>
            </a:r>
            <a:r>
              <a:rPr lang="ko-KR" altLang="en-US" dirty="0"/>
              <a:t>나의 종목 추천</a:t>
            </a:r>
            <a:r>
              <a:rPr lang="en-US" altLang="ko-KR" dirty="0"/>
              <a:t>, </a:t>
            </a:r>
            <a:r>
              <a:rPr lang="ko-KR" altLang="en-US" dirty="0"/>
              <a:t>마이 페이지</a:t>
            </a:r>
            <a:endParaRPr lang="en-US" altLang="ko-KR" dirty="0"/>
          </a:p>
          <a:p>
            <a:r>
              <a:rPr lang="ko-KR" altLang="en-US" dirty="0"/>
              <a:t>이동 탭 </a:t>
            </a:r>
          </a:p>
        </p:txBody>
      </p:sp>
    </p:spTree>
    <p:extLst>
      <p:ext uri="{BB962C8B-B14F-4D97-AF65-F5344CB8AC3E}">
        <p14:creationId xmlns:p14="http://schemas.microsoft.com/office/powerpoint/2010/main" val="368744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80B988E-8955-4B44-B0F3-E86DA4B3A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73" y="1336403"/>
            <a:ext cx="2520001" cy="4200002"/>
          </a:xfrm>
          <a:prstGeom prst="rect">
            <a:avLst/>
          </a:prstGeom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82461BA-8A48-4F32-991F-43F5A185B75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788024" y="5176537"/>
            <a:ext cx="2734235" cy="529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85D2EF-FA58-4707-8A0F-F7DD6B5EF553}"/>
              </a:ext>
            </a:extLst>
          </p:cNvPr>
          <p:cNvSpPr txBox="1"/>
          <p:nvPr/>
        </p:nvSpPr>
        <p:spPr>
          <a:xfrm>
            <a:off x="5522259" y="5383279"/>
            <a:ext cx="517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투자 성향 진단</a:t>
            </a:r>
            <a:r>
              <a:rPr lang="en-US" altLang="ko-KR" dirty="0"/>
              <a:t>, </a:t>
            </a:r>
            <a:r>
              <a:rPr lang="ko-KR" altLang="en-US" dirty="0"/>
              <a:t>나의 종목 추천</a:t>
            </a:r>
            <a:r>
              <a:rPr lang="en-US" altLang="ko-KR" dirty="0"/>
              <a:t>, </a:t>
            </a:r>
            <a:r>
              <a:rPr lang="ko-KR" altLang="en-US" dirty="0"/>
              <a:t>마이 페이지</a:t>
            </a:r>
            <a:endParaRPr lang="en-US" altLang="ko-KR" dirty="0"/>
          </a:p>
          <a:p>
            <a:r>
              <a:rPr lang="ko-KR" altLang="en-US" dirty="0"/>
              <a:t>이동 탭 </a:t>
            </a:r>
          </a:p>
        </p:txBody>
      </p:sp>
    </p:spTree>
    <p:extLst>
      <p:ext uri="{BB962C8B-B14F-4D97-AF65-F5344CB8AC3E}">
        <p14:creationId xmlns:p14="http://schemas.microsoft.com/office/powerpoint/2010/main" val="3916200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E0F867-F291-4A58-8273-50CB67F0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4" y="1328400"/>
            <a:ext cx="2520000" cy="4200000"/>
          </a:xfrm>
          <a:prstGeom prst="rect">
            <a:avLst/>
          </a:prstGeom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A7411CF-4C96-4365-AED4-7174E35AE3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245895" y="1806388"/>
            <a:ext cx="3276364" cy="1614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6B5232-EFED-46B4-9D98-2919A8CB7AE4}"/>
              </a:ext>
            </a:extLst>
          </p:cNvPr>
          <p:cNvSpPr txBox="1"/>
          <p:nvPr/>
        </p:nvSpPr>
        <p:spPr>
          <a:xfrm>
            <a:off x="5522259" y="1621722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시작하기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C3D3B2F-72E2-49E4-B68A-8D19A794054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245895" y="3550122"/>
            <a:ext cx="3276364" cy="2957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4A86C6-99F1-4E80-8341-F12241F2FA0F}"/>
              </a:ext>
            </a:extLst>
          </p:cNvPr>
          <p:cNvSpPr txBox="1"/>
          <p:nvPr/>
        </p:nvSpPr>
        <p:spPr>
          <a:xfrm>
            <a:off x="5522259" y="3365456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투자 성향 진단 결과 보기</a:t>
            </a:r>
            <a:endParaRPr lang="en-US" altLang="ko-KR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82461BA-8A48-4F32-991F-43F5A185B75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788024" y="5176537"/>
            <a:ext cx="2734235" cy="529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85D2EF-FA58-4707-8A0F-F7DD6B5EF553}"/>
              </a:ext>
            </a:extLst>
          </p:cNvPr>
          <p:cNvSpPr txBox="1"/>
          <p:nvPr/>
        </p:nvSpPr>
        <p:spPr>
          <a:xfrm>
            <a:off x="5522259" y="5383279"/>
            <a:ext cx="517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투자 성향 진단</a:t>
            </a:r>
            <a:r>
              <a:rPr lang="en-US" altLang="ko-KR" dirty="0"/>
              <a:t>, </a:t>
            </a:r>
            <a:r>
              <a:rPr lang="ko-KR" altLang="en-US" dirty="0"/>
              <a:t>나의 종목 추천</a:t>
            </a:r>
            <a:r>
              <a:rPr lang="en-US" altLang="ko-KR" dirty="0"/>
              <a:t>, </a:t>
            </a:r>
            <a:r>
              <a:rPr lang="ko-KR" altLang="en-US" dirty="0"/>
              <a:t>마이 페이지</a:t>
            </a:r>
            <a:endParaRPr lang="en-US" altLang="ko-KR" dirty="0"/>
          </a:p>
          <a:p>
            <a:r>
              <a:rPr lang="ko-KR" altLang="en-US" dirty="0"/>
              <a:t>이동 탭 </a:t>
            </a:r>
          </a:p>
        </p:txBody>
      </p:sp>
    </p:spTree>
    <p:extLst>
      <p:ext uri="{BB962C8B-B14F-4D97-AF65-F5344CB8AC3E}">
        <p14:creationId xmlns:p14="http://schemas.microsoft.com/office/powerpoint/2010/main" val="107820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E1AF6E4-B212-4493-A102-D6333F81A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328400"/>
            <a:ext cx="2520000" cy="4200002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A7411CF-4C96-4365-AED4-7174E35AE3BC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707341" y="1806388"/>
            <a:ext cx="2814918" cy="7037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6B5232-EFED-46B4-9D98-2919A8CB7AE4}"/>
              </a:ext>
            </a:extLst>
          </p:cNvPr>
          <p:cNvSpPr txBox="1"/>
          <p:nvPr/>
        </p:nvSpPr>
        <p:spPr>
          <a:xfrm>
            <a:off x="5522259" y="1621722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투자 성향 진단 문항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BC3D3B2F-72E2-49E4-B68A-8D19A794054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707341" y="2963795"/>
            <a:ext cx="2814918" cy="556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44A86C6-99F1-4E80-8341-F12241F2FA0F}"/>
              </a:ext>
            </a:extLst>
          </p:cNvPr>
          <p:cNvSpPr txBox="1"/>
          <p:nvPr/>
        </p:nvSpPr>
        <p:spPr>
          <a:xfrm>
            <a:off x="5522259" y="2363630"/>
            <a:ext cx="5172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성향 진단 답안 제출 유형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수치 조절형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객관식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주관식</a:t>
            </a:r>
            <a:r>
              <a:rPr lang="en-US" altLang="ko-KR" dirty="0"/>
              <a:t> </a:t>
            </a:r>
            <a:r>
              <a:rPr lang="ko-KR" altLang="en-US" dirty="0"/>
              <a:t>등등</a:t>
            </a:r>
            <a:endParaRPr lang="en-US" altLang="ko-KR" dirty="0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51F5CF1-0627-4AA8-8E9E-E7BD863AAB4B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384612" y="4241980"/>
            <a:ext cx="3137647" cy="5093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1A8E4EA-F582-4C42-A4A5-67E25326C79B}"/>
              </a:ext>
            </a:extLst>
          </p:cNvPr>
          <p:cNvSpPr txBox="1"/>
          <p:nvPr/>
        </p:nvSpPr>
        <p:spPr>
          <a:xfrm>
            <a:off x="5522259" y="4057314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 페이지 혹은 이후 페이지 넘김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E82461BA-8A48-4F32-991F-43F5A185B75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2788024" y="5176537"/>
            <a:ext cx="2734235" cy="529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F85D2EF-FA58-4707-8A0F-F7DD6B5EF553}"/>
              </a:ext>
            </a:extLst>
          </p:cNvPr>
          <p:cNvSpPr txBox="1"/>
          <p:nvPr/>
        </p:nvSpPr>
        <p:spPr>
          <a:xfrm>
            <a:off x="5522259" y="5383279"/>
            <a:ext cx="517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투자 성향 진단</a:t>
            </a:r>
            <a:r>
              <a:rPr lang="en-US" altLang="ko-KR" dirty="0"/>
              <a:t>, </a:t>
            </a:r>
            <a:r>
              <a:rPr lang="ko-KR" altLang="en-US" dirty="0"/>
              <a:t>나의 종목 추천</a:t>
            </a:r>
            <a:r>
              <a:rPr lang="en-US" altLang="ko-KR" dirty="0"/>
              <a:t>, </a:t>
            </a:r>
            <a:r>
              <a:rPr lang="ko-KR" altLang="en-US" dirty="0"/>
              <a:t>마이 페이지</a:t>
            </a:r>
            <a:endParaRPr lang="en-US" altLang="ko-KR" dirty="0"/>
          </a:p>
          <a:p>
            <a:r>
              <a:rPr lang="ko-KR" altLang="en-US" dirty="0"/>
              <a:t>이동 탭 </a:t>
            </a:r>
          </a:p>
        </p:txBody>
      </p:sp>
    </p:spTree>
    <p:extLst>
      <p:ext uri="{BB962C8B-B14F-4D97-AF65-F5344CB8AC3E}">
        <p14:creationId xmlns:p14="http://schemas.microsoft.com/office/powerpoint/2010/main" val="3075593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3C78B2A8-9FD3-4933-A181-778DCC675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328400"/>
            <a:ext cx="2520002" cy="4200003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1B358098-2C4F-41F2-9322-B96F7FF6600D}"/>
              </a:ext>
            </a:extLst>
          </p:cNvPr>
          <p:cNvCxnSpPr>
            <a:cxnSpLocks/>
          </p:cNvCxnSpPr>
          <p:nvPr/>
        </p:nvCxnSpPr>
        <p:spPr>
          <a:xfrm flipV="1">
            <a:off x="2707341" y="1801906"/>
            <a:ext cx="2814918" cy="7082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03FFB9-8E97-48E5-AA70-F92BDED8D1F2}"/>
              </a:ext>
            </a:extLst>
          </p:cNvPr>
          <p:cNvSpPr txBox="1"/>
          <p:nvPr/>
        </p:nvSpPr>
        <p:spPr>
          <a:xfrm>
            <a:off x="5522259" y="1621722"/>
            <a:ext cx="5172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투자 성향 진단 결과 페이지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안전추구형 </a:t>
            </a:r>
            <a:r>
              <a:rPr lang="en-US" altLang="ko-KR" dirty="0"/>
              <a:t>: </a:t>
            </a:r>
            <a:r>
              <a:rPr lang="ko-KR" altLang="en-US" dirty="0"/>
              <a:t>소심한 병아리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중도형 </a:t>
            </a:r>
            <a:r>
              <a:rPr lang="en-US" altLang="ko-KR" dirty="0"/>
              <a:t>: 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하이 리스크 하이 리턴형 </a:t>
            </a:r>
            <a:r>
              <a:rPr lang="en-US" altLang="ko-KR" dirty="0"/>
              <a:t>: </a:t>
            </a:r>
            <a:r>
              <a:rPr lang="ko-KR" altLang="en-US" dirty="0"/>
              <a:t>돌진하는 코뿔소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세가지로 </a:t>
            </a:r>
            <a:r>
              <a:rPr lang="ko-KR" altLang="en-US" dirty="0" err="1"/>
              <a:t>마무리하는게</a:t>
            </a:r>
            <a:r>
              <a:rPr lang="ko-KR" altLang="en-US" dirty="0"/>
              <a:t> </a:t>
            </a:r>
            <a:r>
              <a:rPr lang="ko-KR" altLang="en-US" dirty="0" err="1"/>
              <a:t>좋아보이는데</a:t>
            </a:r>
            <a:r>
              <a:rPr lang="en-US" altLang="ko-KR" dirty="0"/>
              <a:t>..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각 성향 파악에 대한 기준 마련</a:t>
            </a:r>
            <a:endParaRPr lang="en-US" altLang="ko-KR" dirty="0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E4379296-CAF9-4046-948C-15BE7457DE4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88024" y="5176537"/>
            <a:ext cx="2734235" cy="529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158E45-66EC-40F9-97F5-AF2118A1CBF7}"/>
              </a:ext>
            </a:extLst>
          </p:cNvPr>
          <p:cNvSpPr txBox="1"/>
          <p:nvPr/>
        </p:nvSpPr>
        <p:spPr>
          <a:xfrm>
            <a:off x="5522259" y="5383279"/>
            <a:ext cx="517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투자 성향 진단</a:t>
            </a:r>
            <a:r>
              <a:rPr lang="en-US" altLang="ko-KR" dirty="0"/>
              <a:t>, </a:t>
            </a:r>
            <a:r>
              <a:rPr lang="ko-KR" altLang="en-US" dirty="0"/>
              <a:t>나의 종목 추천</a:t>
            </a:r>
            <a:r>
              <a:rPr lang="en-US" altLang="ko-KR" dirty="0"/>
              <a:t>, </a:t>
            </a:r>
            <a:r>
              <a:rPr lang="ko-KR" altLang="en-US" dirty="0"/>
              <a:t>마이 페이지</a:t>
            </a:r>
            <a:endParaRPr lang="en-US" altLang="ko-KR" dirty="0"/>
          </a:p>
          <a:p>
            <a:r>
              <a:rPr lang="ko-KR" altLang="en-US" dirty="0"/>
              <a:t>이동 탭 </a:t>
            </a:r>
          </a:p>
        </p:txBody>
      </p:sp>
    </p:spTree>
    <p:extLst>
      <p:ext uri="{BB962C8B-B14F-4D97-AF65-F5344CB8AC3E}">
        <p14:creationId xmlns:p14="http://schemas.microsoft.com/office/powerpoint/2010/main" val="232973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6C7FB93-1A8E-4B18-A99D-585BDFD35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328999"/>
            <a:ext cx="2520000" cy="4200002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AFB14A2-FC3D-478A-99ED-700DCE64FE68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734235" y="1328999"/>
            <a:ext cx="2814918" cy="7037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961F01-A1B4-4AAF-B9A4-E8808ACCD9E7}"/>
              </a:ext>
            </a:extLst>
          </p:cNvPr>
          <p:cNvSpPr txBox="1"/>
          <p:nvPr/>
        </p:nvSpPr>
        <p:spPr>
          <a:xfrm>
            <a:off x="5549153" y="1144333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종목 페이지 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3082E24-2B20-4E38-8B04-03194AFB57E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734235" y="2133600"/>
            <a:ext cx="3361765" cy="3706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B10459D-48C2-4F1B-9CB2-1F6A433681B7}"/>
              </a:ext>
            </a:extLst>
          </p:cNvPr>
          <p:cNvSpPr txBox="1"/>
          <p:nvPr/>
        </p:nvSpPr>
        <p:spPr>
          <a:xfrm>
            <a:off x="6096000" y="2319599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무엇에 대한 설정인지 정의 필요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1E702739-7A86-49F3-99FC-8C9D6E5682D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2734235" y="3100899"/>
            <a:ext cx="3361765" cy="5192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8F58CAA-12CD-4AF1-9609-4CAA2B9913D9}"/>
              </a:ext>
            </a:extLst>
          </p:cNvPr>
          <p:cNvSpPr txBox="1"/>
          <p:nvPr/>
        </p:nvSpPr>
        <p:spPr>
          <a:xfrm>
            <a:off x="6096000" y="3158485"/>
            <a:ext cx="5172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주가 및 예상 주가 표현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주기를 선택 표현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예상 주가와 현재 주가를 선택 표현 가능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CCB112E-A871-448F-855D-6FF314D224C9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775012" y="4353736"/>
            <a:ext cx="3630706" cy="3509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019EA4B-2ADA-4159-A65B-D705F8A4CC02}"/>
              </a:ext>
            </a:extLst>
          </p:cNvPr>
          <p:cNvSpPr txBox="1"/>
          <p:nvPr/>
        </p:nvSpPr>
        <p:spPr>
          <a:xfrm>
            <a:off x="5405718" y="4520044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추천 매수</a:t>
            </a:r>
            <a:r>
              <a:rPr lang="en-US" altLang="ko-KR" dirty="0"/>
              <a:t>, </a:t>
            </a:r>
            <a:r>
              <a:rPr lang="ko-KR" altLang="en-US" dirty="0"/>
              <a:t>매도가 표현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8A56B67-156B-4EA2-A066-7B50962B2EC0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788024" y="5176537"/>
            <a:ext cx="2734235" cy="529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67E15EF-487F-4824-9AEB-0AB333B278A2}"/>
              </a:ext>
            </a:extLst>
          </p:cNvPr>
          <p:cNvSpPr txBox="1"/>
          <p:nvPr/>
        </p:nvSpPr>
        <p:spPr>
          <a:xfrm>
            <a:off x="5522259" y="5383279"/>
            <a:ext cx="517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투자 성향 진단</a:t>
            </a:r>
            <a:r>
              <a:rPr lang="en-US" altLang="ko-KR" dirty="0"/>
              <a:t>, </a:t>
            </a:r>
            <a:r>
              <a:rPr lang="ko-KR" altLang="en-US" dirty="0"/>
              <a:t>나의 종목 추천</a:t>
            </a:r>
            <a:r>
              <a:rPr lang="en-US" altLang="ko-KR" dirty="0"/>
              <a:t>, </a:t>
            </a:r>
            <a:r>
              <a:rPr lang="ko-KR" altLang="en-US" dirty="0"/>
              <a:t>마이 페이지</a:t>
            </a:r>
            <a:endParaRPr lang="en-US" altLang="ko-KR" dirty="0"/>
          </a:p>
          <a:p>
            <a:r>
              <a:rPr lang="ko-KR" altLang="en-US" dirty="0"/>
              <a:t>이동 탭 </a:t>
            </a:r>
          </a:p>
        </p:txBody>
      </p:sp>
    </p:spTree>
    <p:extLst>
      <p:ext uri="{BB962C8B-B14F-4D97-AF65-F5344CB8AC3E}">
        <p14:creationId xmlns:p14="http://schemas.microsoft.com/office/powerpoint/2010/main" val="324312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1D2237-DD2D-45B8-98E2-9B1618267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328999"/>
            <a:ext cx="2520000" cy="4200002"/>
          </a:xfrm>
          <a:prstGeom prst="rect">
            <a:avLst/>
          </a:prstGeom>
          <a:ln>
            <a:solidFill>
              <a:srgbClr val="00B050"/>
            </a:solidFill>
          </a:ln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A67373C-81FD-4C52-8C0B-4246D3CD7C5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88024" y="5176537"/>
            <a:ext cx="2734235" cy="529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06195E-D17D-4B7C-A36A-BD905C97B8CC}"/>
              </a:ext>
            </a:extLst>
          </p:cNvPr>
          <p:cNvSpPr txBox="1"/>
          <p:nvPr/>
        </p:nvSpPr>
        <p:spPr>
          <a:xfrm>
            <a:off x="5522259" y="5383279"/>
            <a:ext cx="517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투자 성향 진단</a:t>
            </a:r>
            <a:r>
              <a:rPr lang="en-US" altLang="ko-KR" dirty="0"/>
              <a:t>, </a:t>
            </a:r>
            <a:r>
              <a:rPr lang="ko-KR" altLang="en-US" dirty="0"/>
              <a:t>나의 종목 추천</a:t>
            </a:r>
            <a:r>
              <a:rPr lang="en-US" altLang="ko-KR" dirty="0"/>
              <a:t>, </a:t>
            </a:r>
            <a:r>
              <a:rPr lang="ko-KR" altLang="en-US" dirty="0"/>
              <a:t>마이 페이지</a:t>
            </a:r>
            <a:endParaRPr lang="en-US" altLang="ko-KR" dirty="0"/>
          </a:p>
          <a:p>
            <a:r>
              <a:rPr lang="ko-KR" altLang="en-US" dirty="0"/>
              <a:t>이동 탭 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9911919-3699-47E7-BA57-6BE0D119107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734235" y="1328999"/>
            <a:ext cx="2814918" cy="7037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30FF53-4A59-4278-A9F2-9367D3064294}"/>
              </a:ext>
            </a:extLst>
          </p:cNvPr>
          <p:cNvSpPr txBox="1"/>
          <p:nvPr/>
        </p:nvSpPr>
        <p:spPr>
          <a:xfrm>
            <a:off x="5549153" y="1144333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종목 페이지 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CAC600-4B97-4A87-B342-E923276B9BA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945341" y="2161139"/>
            <a:ext cx="3747249" cy="3914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21BB4C-21AA-4067-BFFA-FBE6D7F6E676}"/>
              </a:ext>
            </a:extLst>
          </p:cNvPr>
          <p:cNvSpPr txBox="1"/>
          <p:nvPr/>
        </p:nvSpPr>
        <p:spPr>
          <a:xfrm>
            <a:off x="5692590" y="1976473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키워드 추출 및 표시</a:t>
            </a:r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F1A694D-7627-4D57-83D9-CF4E8599D6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788024" y="3399924"/>
            <a:ext cx="2814918" cy="5652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784D20-2277-467D-8EEE-FECE8A727DFB}"/>
              </a:ext>
            </a:extLst>
          </p:cNvPr>
          <p:cNvSpPr txBox="1"/>
          <p:nvPr/>
        </p:nvSpPr>
        <p:spPr>
          <a:xfrm>
            <a:off x="5602942" y="3076758"/>
            <a:ext cx="517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주가</a:t>
            </a:r>
            <a:r>
              <a:rPr lang="en-US" altLang="ko-KR" dirty="0"/>
              <a:t>, </a:t>
            </a:r>
            <a:r>
              <a:rPr lang="ko-KR" altLang="en-US" dirty="0"/>
              <a:t>뉴스</a:t>
            </a:r>
            <a:r>
              <a:rPr lang="en-US" altLang="ko-KR" dirty="0"/>
              <a:t>, </a:t>
            </a:r>
            <a:r>
              <a:rPr lang="ko-KR" altLang="en-US" dirty="0"/>
              <a:t>성장성</a:t>
            </a:r>
            <a:r>
              <a:rPr lang="en-US" altLang="ko-KR" dirty="0"/>
              <a:t>, </a:t>
            </a:r>
            <a:r>
              <a:rPr lang="ko-KR" altLang="en-US" dirty="0"/>
              <a:t>수익성</a:t>
            </a:r>
            <a:r>
              <a:rPr lang="en-US" altLang="ko-KR" dirty="0"/>
              <a:t>, </a:t>
            </a:r>
            <a:r>
              <a:rPr lang="ko-KR" altLang="en-US" dirty="0" err="1"/>
              <a:t>벨류에이션</a:t>
            </a:r>
            <a:r>
              <a:rPr lang="en-US" altLang="ko-KR" dirty="0"/>
              <a:t>, </a:t>
            </a:r>
            <a:r>
              <a:rPr lang="ko-KR" altLang="en-US" dirty="0"/>
              <a:t>배당</a:t>
            </a:r>
            <a:endParaRPr lang="en-US" altLang="ko-KR" dirty="0"/>
          </a:p>
          <a:p>
            <a:r>
              <a:rPr lang="ko-KR" altLang="en-US" dirty="0"/>
              <a:t>각 정보 표시 기준 마련 및 표현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7226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43AA202C-6A77-4960-924E-4E2AC9A33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298235"/>
            <a:ext cx="2520000" cy="4200000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EA67373C-81FD-4C52-8C0B-4246D3CD7C52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788024" y="5176537"/>
            <a:ext cx="2734235" cy="5299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606195E-D17D-4B7C-A36A-BD905C97B8CC}"/>
              </a:ext>
            </a:extLst>
          </p:cNvPr>
          <p:cNvSpPr txBox="1"/>
          <p:nvPr/>
        </p:nvSpPr>
        <p:spPr>
          <a:xfrm>
            <a:off x="5522259" y="5383279"/>
            <a:ext cx="517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</a:t>
            </a:r>
            <a:r>
              <a:rPr lang="en-US" altLang="ko-KR" dirty="0"/>
              <a:t>, </a:t>
            </a:r>
            <a:r>
              <a:rPr lang="ko-KR" altLang="en-US" dirty="0"/>
              <a:t>투자 성향 진단</a:t>
            </a:r>
            <a:r>
              <a:rPr lang="en-US" altLang="ko-KR" dirty="0"/>
              <a:t>, </a:t>
            </a:r>
            <a:r>
              <a:rPr lang="ko-KR" altLang="en-US" dirty="0"/>
              <a:t>나의 종목 추천</a:t>
            </a:r>
            <a:r>
              <a:rPr lang="en-US" altLang="ko-KR" dirty="0"/>
              <a:t>, </a:t>
            </a:r>
            <a:r>
              <a:rPr lang="ko-KR" altLang="en-US" dirty="0"/>
              <a:t>마이 페이지</a:t>
            </a:r>
            <a:endParaRPr lang="en-US" altLang="ko-KR" dirty="0"/>
          </a:p>
          <a:p>
            <a:r>
              <a:rPr lang="ko-KR" altLang="en-US" dirty="0"/>
              <a:t>이동 탭 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9911919-3699-47E7-BA57-6BE0D119107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2734235" y="1328999"/>
            <a:ext cx="2814918" cy="7037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30FF53-4A59-4278-A9F2-9367D3064294}"/>
              </a:ext>
            </a:extLst>
          </p:cNvPr>
          <p:cNvSpPr txBox="1"/>
          <p:nvPr/>
        </p:nvSpPr>
        <p:spPr>
          <a:xfrm>
            <a:off x="5549153" y="1144333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 이름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CAC600-4B97-4A87-B342-E923276B9BA4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626659" y="2161139"/>
            <a:ext cx="3065931" cy="6986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21BB4C-21AA-4067-BFFA-FBE6D7F6E676}"/>
              </a:ext>
            </a:extLst>
          </p:cNvPr>
          <p:cNvSpPr txBox="1"/>
          <p:nvPr/>
        </p:nvSpPr>
        <p:spPr>
          <a:xfrm>
            <a:off x="5692590" y="1976473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프로필 정보 </a:t>
            </a:r>
            <a:r>
              <a:rPr lang="en-US" altLang="ko-KR" dirty="0"/>
              <a:t>: </a:t>
            </a:r>
            <a:r>
              <a:rPr lang="ko-KR" altLang="en-US" dirty="0"/>
              <a:t>어떤 프로필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F1A694D-7627-4D57-83D9-CF4E8599D6CC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788024" y="3261424"/>
            <a:ext cx="2814918" cy="17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784D20-2277-467D-8EEE-FECE8A727DFB}"/>
              </a:ext>
            </a:extLst>
          </p:cNvPr>
          <p:cNvSpPr txBox="1"/>
          <p:nvPr/>
        </p:nvSpPr>
        <p:spPr>
          <a:xfrm>
            <a:off x="5602942" y="3076758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뭐 폰트 설정이나 그런 </a:t>
            </a:r>
            <a:endParaRPr lang="en-US" altLang="ko-KR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6F64AB58-D47D-4702-A887-FA3CD6EB33C8}"/>
              </a:ext>
            </a:extLst>
          </p:cNvPr>
          <p:cNvCxnSpPr>
            <a:cxnSpLocks/>
          </p:cNvCxnSpPr>
          <p:nvPr/>
        </p:nvCxnSpPr>
        <p:spPr>
          <a:xfrm flipV="1">
            <a:off x="2734235" y="3656114"/>
            <a:ext cx="2814918" cy="17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22F390-5CE0-4DD4-AF94-CC13017A8004}"/>
              </a:ext>
            </a:extLst>
          </p:cNvPr>
          <p:cNvSpPr txBox="1"/>
          <p:nvPr/>
        </p:nvSpPr>
        <p:spPr>
          <a:xfrm>
            <a:off x="5602942" y="3507215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친구에게 자랑해보아요</a:t>
            </a:r>
            <a:endParaRPr lang="en-US" altLang="ko-KR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4C7ADAE-B317-40F5-A990-67F3F27603EB}"/>
              </a:ext>
            </a:extLst>
          </p:cNvPr>
          <p:cNvCxnSpPr>
            <a:cxnSpLocks/>
          </p:cNvCxnSpPr>
          <p:nvPr/>
        </p:nvCxnSpPr>
        <p:spPr>
          <a:xfrm flipV="1">
            <a:off x="2788024" y="4045041"/>
            <a:ext cx="2814918" cy="17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B04DFDB-9EC2-41B5-B44E-929D500251C9}"/>
              </a:ext>
            </a:extLst>
          </p:cNvPr>
          <p:cNvSpPr txBox="1"/>
          <p:nvPr/>
        </p:nvSpPr>
        <p:spPr>
          <a:xfrm>
            <a:off x="5602942" y="3847773"/>
            <a:ext cx="517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로그아웃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108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284</Words>
  <Application>Microsoft Office PowerPoint</Application>
  <PresentationFormat>와이드스크린</PresentationFormat>
  <Paragraphs>57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33925</dc:creator>
  <cp:lastModifiedBy>33925</cp:lastModifiedBy>
  <cp:revision>4</cp:revision>
  <dcterms:created xsi:type="dcterms:W3CDTF">2021-08-16T07:54:21Z</dcterms:created>
  <dcterms:modified xsi:type="dcterms:W3CDTF">2021-08-17T09:46:01Z</dcterms:modified>
</cp:coreProperties>
</file>